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Questrial" charset="1" panose="02000000000000000000"/>
      <p:regular r:id="rId10"/>
    </p:embeddedFont>
    <p:embeddedFont>
      <p:font typeface="Twister" charset="1" panose="000000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jpeg" Type="http://schemas.openxmlformats.org/officeDocument/2006/relationships/image"/><Relationship Id="rId8" Target="../media/VAF-PXlZMAQ.mp4" Type="http://schemas.openxmlformats.org/officeDocument/2006/relationships/video"/><Relationship Id="rId9" Target="../media/VAF-PXlZMAQ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131593" y="236776"/>
            <a:ext cx="10642196" cy="9458252"/>
          </a:xfrm>
          <a:custGeom>
            <a:avLst/>
            <a:gdLst/>
            <a:ahLst/>
            <a:cxnLst/>
            <a:rect r="r" b="b" t="t" l="l"/>
            <a:pathLst>
              <a:path h="9458252" w="10642196">
                <a:moveTo>
                  <a:pt x="0" y="0"/>
                </a:moveTo>
                <a:lnTo>
                  <a:pt x="10642196" y="0"/>
                </a:lnTo>
                <a:lnTo>
                  <a:pt x="10642196" y="9458252"/>
                </a:lnTo>
                <a:lnTo>
                  <a:pt x="0" y="9458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4949" y="-2349804"/>
            <a:ext cx="9855808" cy="8229600"/>
          </a:xfrm>
          <a:custGeom>
            <a:avLst/>
            <a:gdLst/>
            <a:ahLst/>
            <a:cxnLst/>
            <a:rect r="r" b="b" t="t" l="l"/>
            <a:pathLst>
              <a:path h="8229600" w="9855808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757175" y="4795044"/>
            <a:ext cx="9855808" cy="8229600"/>
          </a:xfrm>
          <a:custGeom>
            <a:avLst/>
            <a:gdLst/>
            <a:ahLst/>
            <a:cxnLst/>
            <a:rect r="r" b="b" t="t" l="l"/>
            <a:pathLst>
              <a:path h="8229600" w="9855808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05766" y="3297714"/>
            <a:ext cx="7493851" cy="2908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20"/>
              </a:lnSpc>
            </a:pPr>
          </a:p>
          <a:p>
            <a:pPr algn="ctr">
              <a:lnSpc>
                <a:spcPts val="11520"/>
              </a:lnSpc>
            </a:pPr>
            <a:r>
              <a:rPr lang="en-US" sz="9000">
                <a:solidFill>
                  <a:srgbClr val="000000"/>
                </a:solidFill>
                <a:latin typeface="Twister"/>
              </a:rPr>
              <a:t>Smart Charger</a:t>
            </a:r>
            <a:r>
              <a:rPr lang="en-US" sz="9000">
                <a:solidFill>
                  <a:srgbClr val="000000"/>
                </a:solidFill>
                <a:latin typeface="Twister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34310" y="7408166"/>
            <a:ext cx="6050542" cy="276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3"/>
              </a:lnSpc>
            </a:pPr>
            <a:r>
              <a:rPr lang="en-US" sz="2238">
                <a:solidFill>
                  <a:srgbClr val="000000"/>
                </a:solidFill>
                <a:latin typeface="Questrial"/>
              </a:rPr>
              <a:t>Team Name: THE DECIDERS</a:t>
            </a:r>
          </a:p>
          <a:p>
            <a:pPr algn="ctr">
              <a:lnSpc>
                <a:spcPts val="3133"/>
              </a:lnSpc>
            </a:pPr>
            <a:r>
              <a:rPr lang="en-US" sz="2238">
                <a:solidFill>
                  <a:srgbClr val="000000"/>
                </a:solidFill>
                <a:latin typeface="Questrial"/>
              </a:rPr>
              <a:t>Team Members : </a:t>
            </a:r>
          </a:p>
          <a:p>
            <a:pPr algn="ctr">
              <a:lnSpc>
                <a:spcPts val="3133"/>
              </a:lnSpc>
            </a:pPr>
            <a:r>
              <a:rPr lang="en-US" sz="2238">
                <a:solidFill>
                  <a:srgbClr val="000000"/>
                </a:solidFill>
                <a:latin typeface="Questrial"/>
              </a:rPr>
              <a:t>Balaji G</a:t>
            </a:r>
          </a:p>
          <a:p>
            <a:pPr algn="ctr">
              <a:lnSpc>
                <a:spcPts val="3133"/>
              </a:lnSpc>
            </a:pPr>
            <a:r>
              <a:rPr lang="en-US" sz="2238">
                <a:solidFill>
                  <a:srgbClr val="000000"/>
                </a:solidFill>
                <a:latin typeface="Questrial"/>
              </a:rPr>
              <a:t>Balaji E</a:t>
            </a:r>
          </a:p>
          <a:p>
            <a:pPr algn="ctr">
              <a:lnSpc>
                <a:spcPts val="3133"/>
              </a:lnSpc>
            </a:pPr>
            <a:r>
              <a:rPr lang="en-US" sz="2238">
                <a:solidFill>
                  <a:srgbClr val="000000"/>
                </a:solidFill>
                <a:latin typeface="Questrial"/>
              </a:rPr>
              <a:t>Britto A</a:t>
            </a:r>
          </a:p>
          <a:p>
            <a:pPr algn="ctr">
              <a:lnSpc>
                <a:spcPts val="3133"/>
              </a:lnSpc>
            </a:pPr>
            <a:r>
              <a:rPr lang="en-US" sz="2238">
                <a:solidFill>
                  <a:srgbClr val="000000"/>
                </a:solidFill>
                <a:latin typeface="Questrial"/>
              </a:rPr>
              <a:t>Abdul Razaak S</a:t>
            </a:r>
          </a:p>
          <a:p>
            <a:pPr algn="ctr">
              <a:lnSpc>
                <a:spcPts val="3133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613935" y="3435030"/>
            <a:ext cx="7591881" cy="7841380"/>
          </a:xfrm>
          <a:custGeom>
            <a:avLst/>
            <a:gdLst/>
            <a:ahLst/>
            <a:cxnLst/>
            <a:rect r="r" b="b" t="t" l="l"/>
            <a:pathLst>
              <a:path h="7841380" w="7591881">
                <a:moveTo>
                  <a:pt x="0" y="0"/>
                </a:moveTo>
                <a:lnTo>
                  <a:pt x="7591882" y="0"/>
                </a:lnTo>
                <a:lnTo>
                  <a:pt x="7591882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92138">
            <a:off x="-721992" y="6201530"/>
            <a:ext cx="3501384" cy="4369902"/>
          </a:xfrm>
          <a:custGeom>
            <a:avLst/>
            <a:gdLst/>
            <a:ahLst/>
            <a:cxnLst/>
            <a:rect r="r" b="b" t="t" l="l"/>
            <a:pathLst>
              <a:path h="4369902" w="3501384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82050" y="6127863"/>
            <a:ext cx="5534654" cy="154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59"/>
              </a:lnSpc>
            </a:pPr>
            <a:r>
              <a:rPr lang="en-US" sz="9499">
                <a:solidFill>
                  <a:srgbClr val="000000"/>
                </a:solidFill>
                <a:latin typeface="Twister"/>
              </a:rPr>
              <a:t>Index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909583" y="2936281"/>
            <a:ext cx="736468" cy="736468"/>
          </a:xfrm>
          <a:custGeom>
            <a:avLst/>
            <a:gdLst/>
            <a:ahLst/>
            <a:cxnLst/>
            <a:rect r="r" b="b" t="t" l="l"/>
            <a:pathLst>
              <a:path h="736468" w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09583" y="4011948"/>
            <a:ext cx="736468" cy="736468"/>
          </a:xfrm>
          <a:custGeom>
            <a:avLst/>
            <a:gdLst/>
            <a:ahLst/>
            <a:cxnLst/>
            <a:rect r="r" b="b" t="t" l="l"/>
            <a:pathLst>
              <a:path h="736468" w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09583" y="5091316"/>
            <a:ext cx="736468" cy="736468"/>
          </a:xfrm>
          <a:custGeom>
            <a:avLst/>
            <a:gdLst/>
            <a:ahLst/>
            <a:cxnLst/>
            <a:rect r="r" b="b" t="t" l="l"/>
            <a:pathLst>
              <a:path h="736468" w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09583" y="6170684"/>
            <a:ext cx="736468" cy="736468"/>
          </a:xfrm>
          <a:custGeom>
            <a:avLst/>
            <a:gdLst/>
            <a:ahLst/>
            <a:cxnLst/>
            <a:rect r="r" b="b" t="t" l="l"/>
            <a:pathLst>
              <a:path h="736468" w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09583" y="7250052"/>
            <a:ext cx="736468" cy="736468"/>
          </a:xfrm>
          <a:custGeom>
            <a:avLst/>
            <a:gdLst/>
            <a:ahLst/>
            <a:cxnLst/>
            <a:rect r="r" b="b" t="t" l="l"/>
            <a:pathLst>
              <a:path h="736468" w="736468">
                <a:moveTo>
                  <a:pt x="0" y="0"/>
                </a:moveTo>
                <a:lnTo>
                  <a:pt x="736468" y="0"/>
                </a:lnTo>
                <a:lnTo>
                  <a:pt x="736468" y="736468"/>
                </a:lnTo>
                <a:lnTo>
                  <a:pt x="0" y="73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070881" y="3026004"/>
            <a:ext cx="413872" cy="52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Twister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70881" y="4101671"/>
            <a:ext cx="413872" cy="52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Twister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70881" y="5181039"/>
            <a:ext cx="413872" cy="52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Twister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70881" y="6260407"/>
            <a:ext cx="413872" cy="52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Twister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70881" y="7339775"/>
            <a:ext cx="413872" cy="52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300">
                <a:solidFill>
                  <a:srgbClr val="000000"/>
                </a:solidFill>
                <a:latin typeface="Twister"/>
              </a:rPr>
              <a:t>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40602" y="3017496"/>
            <a:ext cx="6218698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Questrial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40602" y="5173035"/>
            <a:ext cx="6218698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Questrial"/>
              </a:rPr>
              <a:t>Objectives Of The 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40602" y="4063571"/>
            <a:ext cx="6218698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Questrial"/>
              </a:rPr>
              <a:t>About the project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40602" y="6251899"/>
            <a:ext cx="6218698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Questrial"/>
              </a:rPr>
              <a:t>Process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40602" y="7331266"/>
            <a:ext cx="6218698" cy="50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Questrial"/>
              </a:rPr>
              <a:t>Conclusion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356192" y="-2022514"/>
            <a:ext cx="5125736" cy="5695263"/>
          </a:xfrm>
          <a:custGeom>
            <a:avLst/>
            <a:gdLst/>
            <a:ahLst/>
            <a:cxnLst/>
            <a:rect r="r" b="b" t="t" l="l"/>
            <a:pathLst>
              <a:path h="5695263" w="5125736">
                <a:moveTo>
                  <a:pt x="0" y="0"/>
                </a:moveTo>
                <a:lnTo>
                  <a:pt x="5125736" y="0"/>
                </a:lnTo>
                <a:lnTo>
                  <a:pt x="5125736" y="5695263"/>
                </a:lnTo>
                <a:lnTo>
                  <a:pt x="0" y="5695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93084">
            <a:off x="-343433" y="-2092184"/>
            <a:ext cx="6715726" cy="6936430"/>
          </a:xfrm>
          <a:custGeom>
            <a:avLst/>
            <a:gdLst/>
            <a:ahLst/>
            <a:cxnLst/>
            <a:rect r="r" b="b" t="t" l="l"/>
            <a:pathLst>
              <a:path h="6936430" w="6715726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84770" y="-331591"/>
            <a:ext cx="4486062" cy="5293288"/>
          </a:xfrm>
          <a:custGeom>
            <a:avLst/>
            <a:gdLst/>
            <a:ahLst/>
            <a:cxnLst/>
            <a:rect r="r" b="b" t="t" l="l"/>
            <a:pathLst>
              <a:path h="5293288" w="4486062">
                <a:moveTo>
                  <a:pt x="0" y="0"/>
                </a:moveTo>
                <a:lnTo>
                  <a:pt x="4486061" y="0"/>
                </a:lnTo>
                <a:lnTo>
                  <a:pt x="4486061" y="5293288"/>
                </a:lnTo>
                <a:lnTo>
                  <a:pt x="0" y="5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16179">
            <a:off x="15658628" y="7006715"/>
            <a:ext cx="3201345" cy="4503170"/>
          </a:xfrm>
          <a:custGeom>
            <a:avLst/>
            <a:gdLst/>
            <a:ahLst/>
            <a:cxnLst/>
            <a:rect r="r" b="b" t="t" l="l"/>
            <a:pathLst>
              <a:path h="4503170" w="3201345">
                <a:moveTo>
                  <a:pt x="0" y="0"/>
                </a:moveTo>
                <a:lnTo>
                  <a:pt x="3201344" y="0"/>
                </a:lnTo>
                <a:lnTo>
                  <a:pt x="3201344" y="4503170"/>
                </a:lnTo>
                <a:lnTo>
                  <a:pt x="0" y="4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55" y="7869213"/>
            <a:ext cx="2785137" cy="2778174"/>
          </a:xfrm>
          <a:custGeom>
            <a:avLst/>
            <a:gdLst/>
            <a:ahLst/>
            <a:cxnLst/>
            <a:rect r="r" b="b" t="t" l="l"/>
            <a:pathLst>
              <a:path h="2778174" w="2785137">
                <a:moveTo>
                  <a:pt x="0" y="0"/>
                </a:moveTo>
                <a:lnTo>
                  <a:pt x="2785137" y="0"/>
                </a:lnTo>
                <a:lnTo>
                  <a:pt x="2785137" y="2778174"/>
                </a:lnTo>
                <a:lnTo>
                  <a:pt x="0" y="2778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182944" y="1898380"/>
            <a:ext cx="14630400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996031" y="210184"/>
            <a:ext cx="7004228" cy="154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59"/>
              </a:lnSpc>
            </a:pPr>
            <a:r>
              <a:rPr lang="en-US" sz="9499">
                <a:solidFill>
                  <a:srgbClr val="000000"/>
                </a:solidFill>
                <a:latin typeface="Twister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64837" y="2257903"/>
            <a:ext cx="1812875" cy="39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3"/>
              </a:lnSpc>
              <a:spcBef>
                <a:spcPct val="0"/>
              </a:spcBef>
            </a:pPr>
            <a:r>
              <a:rPr lang="en-US" sz="2238">
                <a:solidFill>
                  <a:srgbClr val="FFFFFF"/>
                </a:solidFill>
                <a:latin typeface="Questrial"/>
              </a:rPr>
              <a:t>Video Credit</a:t>
            </a:r>
            <a:r>
              <a:rPr lang="en-US" sz="2238">
                <a:solidFill>
                  <a:srgbClr val="000000"/>
                </a:solidFill>
                <a:latin typeface="Questrial"/>
              </a:rPr>
              <a:t>s :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DAF-PeEry4k</dc:identifier>
  <dcterms:modified xsi:type="dcterms:W3CDTF">2011-08-01T06:04:30Z</dcterms:modified>
  <cp:revision>1</cp:revision>
  <dc:title>Smart Charger</dc:title>
</cp:coreProperties>
</file>